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98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4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55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28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19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29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16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2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7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9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C23D-AFC8-4323-AA4E-F544C1FA7441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1D0009-ED40-4991-9A6E-CE7AE603B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34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FOR RESUME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SUSAN XU</a:t>
            </a:r>
          </a:p>
          <a:p>
            <a:r>
              <a:rPr lang="en-US" dirty="0"/>
              <a:t>April 21, 2017</a:t>
            </a:r>
          </a:p>
        </p:txBody>
      </p:sp>
    </p:spTree>
    <p:extLst>
      <p:ext uri="{BB962C8B-B14F-4D97-AF65-F5344CB8AC3E}">
        <p14:creationId xmlns:p14="http://schemas.microsoft.com/office/powerpoint/2010/main" val="67517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of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Managed</a:t>
            </a:r>
            <a:r>
              <a:rPr lang="en-US" dirty="0"/>
              <a:t> a 250 million dollar budget by </a:t>
            </a:r>
            <a:r>
              <a:rPr lang="en-US" dirty="0">
                <a:solidFill>
                  <a:srgbClr val="FF0000"/>
                </a:solidFill>
              </a:rPr>
              <a:t>implementing</a:t>
            </a:r>
            <a:r>
              <a:rPr lang="en-US" dirty="0"/>
              <a:t> industry-leading budget controls and utilizing new forecasting tools to more accurately track spending in real-time. This </a:t>
            </a:r>
            <a:r>
              <a:rPr lang="en-US" dirty="0">
                <a:solidFill>
                  <a:srgbClr val="FF0000"/>
                </a:solidFill>
              </a:rPr>
              <a:t>resulted</a:t>
            </a:r>
            <a:r>
              <a:rPr lang="en-US" dirty="0"/>
              <a:t> in our unit’s ability to manage budgets for on-going projects in a way that recognized spending irregularities and helped us to manage situations that could have led to overspending.</a:t>
            </a:r>
          </a:p>
        </p:txBody>
      </p:sp>
    </p:spTree>
    <p:extLst>
      <p:ext uri="{BB962C8B-B14F-4D97-AF65-F5344CB8AC3E}">
        <p14:creationId xmlns:p14="http://schemas.microsoft.com/office/powerpoint/2010/main" val="213155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Action Verbs</a:t>
            </a:r>
          </a:p>
        </p:txBody>
      </p:sp>
    </p:spTree>
    <p:extLst>
      <p:ext uri="{BB962C8B-B14F-4D97-AF65-F5344CB8AC3E}">
        <p14:creationId xmlns:p14="http://schemas.microsoft.com/office/powerpoint/2010/main" val="89846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PERSONALIZE &amp; CUSTOMIZE YOUR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resume to generate interest from the intended reader</a:t>
            </a:r>
          </a:p>
          <a:p>
            <a:r>
              <a:rPr lang="en-US" dirty="0"/>
              <a:t>Think about what the employer wants to see</a:t>
            </a:r>
          </a:p>
          <a:p>
            <a:r>
              <a:rPr lang="en-US" dirty="0"/>
              <a:t>Use the job posting as your guide and address the desired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55436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tips to revitalize your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your audience</a:t>
            </a:r>
          </a:p>
          <a:p>
            <a:r>
              <a:rPr lang="en-US" dirty="0"/>
              <a:t>ALWAYS tailor your resume to each job posting</a:t>
            </a:r>
          </a:p>
          <a:p>
            <a:r>
              <a:rPr lang="en-US" dirty="0"/>
              <a:t>Quantify and Qualify all Experiences</a:t>
            </a:r>
          </a:p>
          <a:p>
            <a:r>
              <a:rPr lang="en-US" dirty="0"/>
              <a:t>Spelling, Grammar, Formatting and Structure can MAKE or BREAK your chances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Be ready… Opportunity knocks at inopportune Times</a:t>
            </a:r>
          </a:p>
        </p:txBody>
      </p:sp>
    </p:spTree>
    <p:extLst>
      <p:ext uri="{BB962C8B-B14F-4D97-AF65-F5344CB8AC3E}">
        <p14:creationId xmlns:p14="http://schemas.microsoft.com/office/powerpoint/2010/main" val="44350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Showcase the correlation between the job description and your skills, expertise, and accomplishments</a:t>
            </a:r>
          </a:p>
          <a:p>
            <a:r>
              <a:rPr lang="en-US" dirty="0"/>
              <a:t>Design your resume as a SELECTIVE summary tired directly to the position you are seeking</a:t>
            </a:r>
          </a:p>
          <a:p>
            <a:r>
              <a:rPr lang="en-US" dirty="0"/>
              <a:t>Set yourself apart from your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2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Approximately how long does a hiring manager spend reviewing each resume for an open position?  Select the best answer.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10 Seconds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20 Seconds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45 Seconds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1 Minute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5 Minutes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10 Minutes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14" y="3055257"/>
            <a:ext cx="4163786" cy="208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1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034821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Chronological Resume</a:t>
            </a:r>
          </a:p>
          <a:p>
            <a:r>
              <a:rPr lang="en-US" dirty="0"/>
              <a:t>Most commonly used</a:t>
            </a:r>
          </a:p>
          <a:p>
            <a:r>
              <a:rPr lang="en-US" dirty="0"/>
              <a:t>List your experience in reverse chronological order</a:t>
            </a:r>
          </a:p>
          <a:p>
            <a:r>
              <a:rPr lang="en-US" dirty="0"/>
              <a:t>Use a career summary for 5+ years of 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9479" y="2015732"/>
            <a:ext cx="403482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Hybrid Resume</a:t>
            </a:r>
          </a:p>
          <a:p>
            <a:r>
              <a:rPr lang="en-US" dirty="0"/>
              <a:t>Focus on accomplishments in general thematic areas instead of on experience</a:t>
            </a:r>
          </a:p>
          <a:p>
            <a:r>
              <a:rPr lang="en-US" dirty="0"/>
              <a:t>Works best if you are seeking a position in a different career field, a more senior position that may not be a direct pathway from your current role or if you have gaps that you want to minimize</a:t>
            </a:r>
          </a:p>
        </p:txBody>
      </p:sp>
    </p:spTree>
    <p:extLst>
      <p:ext uri="{BB962C8B-B14F-4D97-AF65-F5344CB8AC3E}">
        <p14:creationId xmlns:p14="http://schemas.microsoft.com/office/powerpoint/2010/main" val="43768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documents to 2 pages – three max</a:t>
            </a:r>
          </a:p>
          <a:p>
            <a:pPr marL="0" indent="0">
              <a:buNone/>
            </a:pPr>
            <a:r>
              <a:rPr lang="en-US" dirty="0"/>
              <a:t>    (make sure you have a mix of text and white space for easy reading)</a:t>
            </a:r>
          </a:p>
          <a:p>
            <a:r>
              <a:rPr lang="en-US" dirty="0"/>
              <a:t>Use one font consistently through your document (no smaller than 10 and no larger than 16)</a:t>
            </a:r>
          </a:p>
          <a:p>
            <a:r>
              <a:rPr lang="en-US" dirty="0"/>
              <a:t>Use bold, Italic, underline or capital letters to showcase important text (consistent throughout the resume)</a:t>
            </a:r>
          </a:p>
        </p:txBody>
      </p:sp>
    </p:spTree>
    <p:extLst>
      <p:ext uri="{BB962C8B-B14F-4D97-AF65-F5344CB8AC3E}">
        <p14:creationId xmlns:p14="http://schemas.microsoft.com/office/powerpoint/2010/main" val="396328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644421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Always Include: </a:t>
            </a:r>
          </a:p>
          <a:p>
            <a:r>
              <a:rPr lang="en-US" dirty="0"/>
              <a:t>Name and Contact information</a:t>
            </a:r>
          </a:p>
          <a:p>
            <a:r>
              <a:rPr lang="en-US" dirty="0"/>
              <a:t>Career Summary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58579" y="2015732"/>
            <a:ext cx="423802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Optional:</a:t>
            </a:r>
          </a:p>
          <a:p>
            <a:r>
              <a:rPr lang="en-US" dirty="0"/>
              <a:t>Honors and Awards</a:t>
            </a:r>
          </a:p>
          <a:p>
            <a:r>
              <a:rPr lang="en-US" dirty="0"/>
              <a:t>Publications</a:t>
            </a:r>
          </a:p>
          <a:p>
            <a:r>
              <a:rPr lang="en-US" dirty="0"/>
              <a:t>Activities</a:t>
            </a:r>
          </a:p>
          <a:p>
            <a:r>
              <a:rPr lang="en-US" dirty="0"/>
              <a:t>Languages</a:t>
            </a:r>
          </a:p>
          <a:p>
            <a:r>
              <a:rPr lang="en-US" dirty="0"/>
              <a:t>Professional </a:t>
            </a:r>
            <a:r>
              <a:rPr lang="en-US" dirty="0" err="1"/>
              <a:t>affliations</a:t>
            </a:r>
            <a:endParaRPr lang="en-US" dirty="0"/>
          </a:p>
          <a:p>
            <a:r>
              <a:rPr lang="en-US" dirty="0"/>
              <a:t>Certifications </a:t>
            </a:r>
          </a:p>
        </p:txBody>
      </p:sp>
    </p:spTree>
    <p:extLst>
      <p:ext uri="{BB962C8B-B14F-4D97-AF65-F5344CB8AC3E}">
        <p14:creationId xmlns:p14="http://schemas.microsoft.com/office/powerpoint/2010/main" val="29844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S-A-R</a:t>
            </a:r>
            <a:r>
              <a:rPr lang="en-US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= Situation solved or opportunity created</a:t>
            </a:r>
          </a:p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/>
              <a:t>= Actions you took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= Result achieved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9600" y="3886200"/>
            <a:ext cx="582930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Use the S-A-R method to develop strong, accomplishment sentences to your resume</a:t>
            </a:r>
          </a:p>
        </p:txBody>
      </p:sp>
    </p:spTree>
    <p:extLst>
      <p:ext uri="{BB962C8B-B14F-4D97-AF65-F5344CB8AC3E}">
        <p14:creationId xmlns:p14="http://schemas.microsoft.com/office/powerpoint/2010/main" val="129013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86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Poor Example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en-US" dirty="0"/>
              <a:t>	I </a:t>
            </a:r>
            <a:r>
              <a:rPr lang="en-US" altLang="zh-CN" dirty="0"/>
              <a:t>manage a database that tracks appointments.</a:t>
            </a:r>
          </a:p>
          <a:p>
            <a:r>
              <a:rPr lang="en-US" dirty="0"/>
              <a:t>S-A-R Example:</a:t>
            </a:r>
          </a:p>
          <a:p>
            <a:pPr marL="0" indent="0">
              <a:buNone/>
            </a:pPr>
            <a:r>
              <a:rPr lang="en-US" dirty="0"/>
              <a:t>	Streamlined tracking of over 1000 monthly appointments by designing and 	implementing a user-friendly database which resulted in the opportunity to report of office-wide client appointments for the first time in the organization’s history.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S:  </a:t>
            </a:r>
            <a:r>
              <a:rPr lang="en-US" dirty="0"/>
              <a:t>tracking over 1000 monthly appointments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A: </a:t>
            </a:r>
            <a:r>
              <a:rPr lang="en-US" dirty="0"/>
              <a:t>Streamlined, designed and implemented a user-friendly database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R: </a:t>
            </a:r>
            <a:r>
              <a:rPr lang="en-US" dirty="0"/>
              <a:t>Resulted in the opportunity to report of office-wide client appointments for the first time in the organization’s history.</a:t>
            </a:r>
          </a:p>
        </p:txBody>
      </p:sp>
    </p:spTree>
    <p:extLst>
      <p:ext uri="{BB962C8B-B14F-4D97-AF65-F5344CB8AC3E}">
        <p14:creationId xmlns:p14="http://schemas.microsoft.com/office/powerpoint/2010/main" val="218829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Managed a budget</a:t>
            </a:r>
          </a:p>
        </p:txBody>
      </p:sp>
    </p:spTree>
    <p:extLst>
      <p:ext uri="{BB962C8B-B14F-4D97-AF65-F5344CB8AC3E}">
        <p14:creationId xmlns:p14="http://schemas.microsoft.com/office/powerpoint/2010/main" val="40629201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</TotalTime>
  <Words>440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等线</vt:lpstr>
      <vt:lpstr>Arial</vt:lpstr>
      <vt:lpstr>Courier New</vt:lpstr>
      <vt:lpstr>Gill Sans MT</vt:lpstr>
      <vt:lpstr>Gallery</vt:lpstr>
      <vt:lpstr>ESSENTIALS FOR RESUME DEVELOPMENT</vt:lpstr>
      <vt:lpstr>A good RESUME</vt:lpstr>
      <vt:lpstr>YOUR THOUGHTS?</vt:lpstr>
      <vt:lpstr>TYPES OF RESUMES</vt:lpstr>
      <vt:lpstr>FORMATTING GUIDELINES</vt:lpstr>
      <vt:lpstr>Anatomy of a Resume</vt:lpstr>
      <vt:lpstr>THE S-A-R Model</vt:lpstr>
      <vt:lpstr>SAR Examples</vt:lpstr>
      <vt:lpstr>Practice</vt:lpstr>
      <vt:lpstr>Reference of practice</vt:lpstr>
      <vt:lpstr>Key words</vt:lpstr>
      <vt:lpstr>PERSONALIZE &amp; CUSTOMIZE YOUR RESUME</vt:lpstr>
      <vt:lpstr>5 tips to revitalize your resume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 Bio AND INTERVIEW</dc:title>
  <dc:creator>Lingshi Xu</dc:creator>
  <cp:lastModifiedBy>Lingshi Xu</cp:lastModifiedBy>
  <cp:revision>7</cp:revision>
  <dcterms:created xsi:type="dcterms:W3CDTF">2017-04-21T17:48:02Z</dcterms:created>
  <dcterms:modified xsi:type="dcterms:W3CDTF">2017-04-21T19:09:44Z</dcterms:modified>
</cp:coreProperties>
</file>